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sldIdLst>
    <p:sldId id="256" r:id="rId2"/>
    <p:sldId id="265" r:id="rId3"/>
    <p:sldId id="267" r:id="rId4"/>
    <p:sldId id="266" r:id="rId5"/>
    <p:sldId id="268" r:id="rId6"/>
    <p:sldId id="269" r:id="rId7"/>
    <p:sldId id="270" r:id="rId8"/>
  </p:sldIdLst>
  <p:sldSz cx="12192000" cy="6858000"/>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3300"/>
    <a:srgbClr val="90060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322C1A6-5DED-4D06-90AB-59C6111B8308}" v="13" dt="2025-09-09T08:41:04.59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16" d="100"/>
          <a:sy n="116" d="100"/>
        </p:scale>
        <p:origin x="294" y="4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da-DK"/>
              <a:t>Klik for at redigere i master</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‹nr.›</a:t>
            </a:fld>
            <a:endParaRPr lang="en-US" dirty="0"/>
          </a:p>
        </p:txBody>
      </p:sp>
    </p:spTree>
    <p:extLst>
      <p:ext uri="{BB962C8B-B14F-4D97-AF65-F5344CB8AC3E}">
        <p14:creationId xmlns:p14="http://schemas.microsoft.com/office/powerpoint/2010/main" val="14230727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sk billede med billedteks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da-DK"/>
              <a:t>Klik for at redigere i master</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a:t>Klik på ikonet for at tilføje et billede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Rediger typografien i masterens</a:t>
            </a:r>
          </a:p>
        </p:txBody>
      </p:sp>
      <p:sp>
        <p:nvSpPr>
          <p:cNvPr id="5" name="Date Placeholder 4"/>
          <p:cNvSpPr>
            <a:spLocks noGrp="1"/>
          </p:cNvSpPr>
          <p:nvPr>
            <p:ph type="dt" sz="half" idx="10"/>
          </p:nvPr>
        </p:nvSpPr>
        <p:spPr/>
        <p:txBody>
          <a:bodyPr/>
          <a:lstStyle/>
          <a:p>
            <a:fld id="{48A87A34-81AB-432B-8DAE-1953F412C126}" type="datetimeFigureOut">
              <a:rPr lang="en-US" smtClean="0"/>
              <a:t>12/1/2025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‹nr.›</a:t>
            </a:fld>
            <a:endParaRPr lang="en-US" dirty="0"/>
          </a:p>
        </p:txBody>
      </p:sp>
    </p:spTree>
    <p:extLst>
      <p:ext uri="{BB962C8B-B14F-4D97-AF65-F5344CB8AC3E}">
        <p14:creationId xmlns:p14="http://schemas.microsoft.com/office/powerpoint/2010/main" val="916979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og billedteks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da-DK"/>
              <a:t>Klik for at redigere i master</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Rediger typografien i masterens</a:t>
            </a:r>
          </a:p>
        </p:txBody>
      </p:sp>
      <p:sp>
        <p:nvSpPr>
          <p:cNvPr id="5" name="Date Placeholder 4"/>
          <p:cNvSpPr>
            <a:spLocks noGrp="1"/>
          </p:cNvSpPr>
          <p:nvPr>
            <p:ph type="dt" sz="half" idx="10"/>
          </p:nvPr>
        </p:nvSpPr>
        <p:spPr/>
        <p:txBody>
          <a:bodyPr/>
          <a:lstStyle/>
          <a:p>
            <a:fld id="{48A87A34-81AB-432B-8DAE-1953F412C126}" type="datetimeFigureOut">
              <a:rPr lang="en-US" smtClean="0"/>
              <a:t>12/1/2025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‹nr.›</a:t>
            </a:fld>
            <a:endParaRPr lang="en-US" dirty="0"/>
          </a:p>
        </p:txBody>
      </p:sp>
    </p:spTree>
    <p:extLst>
      <p:ext uri="{BB962C8B-B14F-4D97-AF65-F5344CB8AC3E}">
        <p14:creationId xmlns:p14="http://schemas.microsoft.com/office/powerpoint/2010/main" val="39868499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 med billedtekst">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da-DK"/>
              <a:t>Klik for at redigere i master</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Rediger typografien i masterens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Rediger typografien i masterens</a:t>
            </a:r>
          </a:p>
        </p:txBody>
      </p:sp>
      <p:sp>
        <p:nvSpPr>
          <p:cNvPr id="5" name="Date Placeholder 4"/>
          <p:cNvSpPr>
            <a:spLocks noGrp="1"/>
          </p:cNvSpPr>
          <p:nvPr>
            <p:ph type="dt" sz="half" idx="10"/>
          </p:nvPr>
        </p:nvSpPr>
        <p:spPr/>
        <p:txBody>
          <a:bodyPr/>
          <a:lstStyle/>
          <a:p>
            <a:fld id="{48A87A34-81AB-432B-8DAE-1953F412C126}" type="datetimeFigureOut">
              <a:rPr lang="en-US" smtClean="0"/>
              <a:t>12/1/2025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‹nr.›</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7486914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vnekor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da-DK"/>
              <a:t>Klik for at redigere i master</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Rediger typografien i masterens</a:t>
            </a:r>
          </a:p>
        </p:txBody>
      </p:sp>
      <p:sp>
        <p:nvSpPr>
          <p:cNvPr id="5" name="Date Placeholder 4"/>
          <p:cNvSpPr>
            <a:spLocks noGrp="1"/>
          </p:cNvSpPr>
          <p:nvPr>
            <p:ph type="dt" sz="half" idx="10"/>
          </p:nvPr>
        </p:nvSpPr>
        <p:spPr/>
        <p:txBody>
          <a:bodyPr/>
          <a:lstStyle/>
          <a:p>
            <a:fld id="{48A87A34-81AB-432B-8DAE-1953F412C126}" type="datetimeFigureOut">
              <a:rPr lang="en-US" smtClean="0"/>
              <a:t>12/1/2025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‹nr.›</a:t>
            </a:fld>
            <a:endParaRPr lang="en-US" dirty="0"/>
          </a:p>
        </p:txBody>
      </p:sp>
    </p:spTree>
    <p:extLst>
      <p:ext uri="{BB962C8B-B14F-4D97-AF65-F5344CB8AC3E}">
        <p14:creationId xmlns:p14="http://schemas.microsoft.com/office/powerpoint/2010/main" val="24397051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onner">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da-DK"/>
              <a:t>Klik for at redigere i master</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Rediger typografien i masterens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Rediger typografien i masterens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Rediger typografien i masterens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Rediger typografien i masterens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Rediger typografien i masterens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Rediger typografien i masterens</a:t>
            </a:r>
          </a:p>
        </p:txBody>
      </p:sp>
      <p:sp>
        <p:nvSpPr>
          <p:cNvPr id="3" name="Date Placeholder 2"/>
          <p:cNvSpPr>
            <a:spLocks noGrp="1"/>
          </p:cNvSpPr>
          <p:nvPr>
            <p:ph type="dt" sz="half" idx="10"/>
          </p:nvPr>
        </p:nvSpPr>
        <p:spPr/>
        <p:txBody>
          <a:bodyPr/>
          <a:lstStyle/>
          <a:p>
            <a:fld id="{48A87A34-81AB-432B-8DAE-1953F412C126}" type="datetimeFigureOut">
              <a:rPr lang="en-US" smtClean="0"/>
              <a:t>12/1/2025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‹nr.›</a:t>
            </a:fld>
            <a:endParaRPr lang="en-US" dirty="0"/>
          </a:p>
        </p:txBody>
      </p:sp>
    </p:spTree>
    <p:extLst>
      <p:ext uri="{BB962C8B-B14F-4D97-AF65-F5344CB8AC3E}">
        <p14:creationId xmlns:p14="http://schemas.microsoft.com/office/powerpoint/2010/main" val="191561969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kolonner med billede">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da-DK"/>
              <a:t>Klik for at redigere i master</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Rediger typografien i masterens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a-DK"/>
              <a:t>Klik på ikonet for at tilføje et billede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Rediger typografien i masterens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Rediger typografien i masterens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a-DK"/>
              <a:t>Klik på ikonet for at tilføje et billede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Rediger typografien i masterens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Rediger typografien i masterens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a-DK"/>
              <a:t>Klik på ikonet for at tilføje et billede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a:t>Rediger typografien i masterens</a:t>
            </a:r>
          </a:p>
        </p:txBody>
      </p:sp>
      <p:sp>
        <p:nvSpPr>
          <p:cNvPr id="3" name="Date Placeholder 2"/>
          <p:cNvSpPr>
            <a:spLocks noGrp="1"/>
          </p:cNvSpPr>
          <p:nvPr>
            <p:ph type="dt" sz="half" idx="10"/>
          </p:nvPr>
        </p:nvSpPr>
        <p:spPr/>
        <p:txBody>
          <a:bodyPr/>
          <a:lstStyle/>
          <a:p>
            <a:fld id="{48A87A34-81AB-432B-8DAE-1953F412C126}" type="datetimeFigureOut">
              <a:rPr lang="en-US" smtClean="0"/>
              <a:t>12/1/2025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‹nr.›</a:t>
            </a:fld>
            <a:endParaRPr lang="en-US" dirty="0"/>
          </a:p>
        </p:txBody>
      </p:sp>
    </p:spTree>
    <p:extLst>
      <p:ext uri="{BB962C8B-B14F-4D97-AF65-F5344CB8AC3E}">
        <p14:creationId xmlns:p14="http://schemas.microsoft.com/office/powerpoint/2010/main" val="28689565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da-DK"/>
              <a:t>Klik for at redigere i master</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‹nr.›</a:t>
            </a:fld>
            <a:endParaRPr lang="en-US" dirty="0"/>
          </a:p>
        </p:txBody>
      </p:sp>
    </p:spTree>
    <p:extLst>
      <p:ext uri="{BB962C8B-B14F-4D97-AF65-F5344CB8AC3E}">
        <p14:creationId xmlns:p14="http://schemas.microsoft.com/office/powerpoint/2010/main" val="40645336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da-DK"/>
              <a:t>Klik for at redigere i master</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‹nr.›</a:t>
            </a:fld>
            <a:endParaRPr lang="en-US" dirty="0"/>
          </a:p>
        </p:txBody>
      </p:sp>
    </p:spTree>
    <p:extLst>
      <p:ext uri="{BB962C8B-B14F-4D97-AF65-F5344CB8AC3E}">
        <p14:creationId xmlns:p14="http://schemas.microsoft.com/office/powerpoint/2010/main" val="6886118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da-DK"/>
              <a:t>Klik for at redigere i master</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‹nr.›</a:t>
            </a:fld>
            <a:endParaRPr lang="en-US" dirty="0"/>
          </a:p>
        </p:txBody>
      </p:sp>
    </p:spTree>
    <p:extLst>
      <p:ext uri="{BB962C8B-B14F-4D97-AF65-F5344CB8AC3E}">
        <p14:creationId xmlns:p14="http://schemas.microsoft.com/office/powerpoint/2010/main" val="3831066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da-DK"/>
              <a:t>Klik for at redigere i master</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Rediger typografien i masterens</a:t>
            </a:r>
          </a:p>
        </p:txBody>
      </p:sp>
      <p:sp>
        <p:nvSpPr>
          <p:cNvPr id="4" name="Date Placeholder 3"/>
          <p:cNvSpPr>
            <a:spLocks noGrp="1"/>
          </p:cNvSpPr>
          <p:nvPr>
            <p:ph type="dt" sz="half" idx="10"/>
          </p:nvPr>
        </p:nvSpPr>
        <p:spPr/>
        <p:txBody>
          <a:bodyPr/>
          <a:lstStyle/>
          <a:p>
            <a:fld id="{48A87A34-81AB-432B-8DAE-1953F412C126}" type="datetimeFigureOut">
              <a:rPr lang="en-US" smtClean="0"/>
              <a:t>12/1/2025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‹nr.›</a:t>
            </a:fld>
            <a:endParaRPr lang="en-US" dirty="0"/>
          </a:p>
        </p:txBody>
      </p:sp>
    </p:spTree>
    <p:extLst>
      <p:ext uri="{BB962C8B-B14F-4D97-AF65-F5344CB8AC3E}">
        <p14:creationId xmlns:p14="http://schemas.microsoft.com/office/powerpoint/2010/main" val="2310171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da-DK"/>
              <a:t>Klik for at redigere i master</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12/1/2025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‹nr.›</a:t>
            </a:fld>
            <a:endParaRPr lang="en-US" dirty="0"/>
          </a:p>
        </p:txBody>
      </p:sp>
    </p:spTree>
    <p:extLst>
      <p:ext uri="{BB962C8B-B14F-4D97-AF65-F5344CB8AC3E}">
        <p14:creationId xmlns:p14="http://schemas.microsoft.com/office/powerpoint/2010/main" val="22736142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da-DK"/>
              <a:t>Klik for at redigere i master</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Rediger typografien i masterens</a:t>
            </a:r>
          </a:p>
        </p:txBody>
      </p:sp>
      <p:sp>
        <p:nvSpPr>
          <p:cNvPr id="12" name="Content Placeholder 3"/>
          <p:cNvSpPr>
            <a:spLocks noGrp="1"/>
          </p:cNvSpPr>
          <p:nvPr>
            <p:ph sz="quarter" idx="13"/>
          </p:nvPr>
        </p:nvSpPr>
        <p:spPr>
          <a:xfrm>
            <a:off x="913774" y="3051012"/>
            <a:ext cx="5106027" cy="2740187"/>
          </a:xfrm>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Rediger typografien i masterens</a:t>
            </a:r>
          </a:p>
        </p:txBody>
      </p:sp>
      <p:sp>
        <p:nvSpPr>
          <p:cNvPr id="13" name="Content Placeholder 5"/>
          <p:cNvSpPr>
            <a:spLocks noGrp="1"/>
          </p:cNvSpPr>
          <p:nvPr>
            <p:ph sz="quarter" idx="14"/>
          </p:nvPr>
        </p:nvSpPr>
        <p:spPr>
          <a:xfrm>
            <a:off x="6172200" y="3051012"/>
            <a:ext cx="5105401" cy="2740187"/>
          </a:xfrm>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12/1/2025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‹nr.›</a:t>
            </a:fld>
            <a:endParaRPr lang="en-US" dirty="0"/>
          </a:p>
        </p:txBody>
      </p:sp>
    </p:spTree>
    <p:extLst>
      <p:ext uri="{BB962C8B-B14F-4D97-AF65-F5344CB8AC3E}">
        <p14:creationId xmlns:p14="http://schemas.microsoft.com/office/powerpoint/2010/main" val="10071850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da-DK"/>
              <a:t>Klik for at redigere i master</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12/1/2025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‹nr.›</a:t>
            </a:fld>
            <a:endParaRPr lang="en-US" dirty="0"/>
          </a:p>
        </p:txBody>
      </p:sp>
    </p:spTree>
    <p:extLst>
      <p:ext uri="{BB962C8B-B14F-4D97-AF65-F5344CB8AC3E}">
        <p14:creationId xmlns:p14="http://schemas.microsoft.com/office/powerpoint/2010/main" val="11550776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48A87A34-81AB-432B-8DAE-1953F412C126}" type="datetimeFigureOut">
              <a:rPr lang="en-US" smtClean="0"/>
              <a:t>12/1/2025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‹nr.›</a:t>
            </a:fld>
            <a:endParaRPr lang="en-US" dirty="0"/>
          </a:p>
        </p:txBody>
      </p:sp>
    </p:spTree>
    <p:extLst>
      <p:ext uri="{BB962C8B-B14F-4D97-AF65-F5344CB8AC3E}">
        <p14:creationId xmlns:p14="http://schemas.microsoft.com/office/powerpoint/2010/main" val="39249975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da-DK"/>
              <a:t>Klik for at redigere i master</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Rediger typografien i masterens</a:t>
            </a:r>
          </a:p>
        </p:txBody>
      </p:sp>
      <p:sp>
        <p:nvSpPr>
          <p:cNvPr id="5" name="Date Placeholder 4"/>
          <p:cNvSpPr>
            <a:spLocks noGrp="1"/>
          </p:cNvSpPr>
          <p:nvPr>
            <p:ph type="dt" sz="half" idx="10"/>
          </p:nvPr>
        </p:nvSpPr>
        <p:spPr/>
        <p:txBody>
          <a:bodyPr/>
          <a:lstStyle/>
          <a:p>
            <a:fld id="{48A87A34-81AB-432B-8DAE-1953F412C126}" type="datetimeFigureOut">
              <a:rPr lang="en-US" smtClean="0"/>
              <a:t>12/1/2025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‹nr.›</a:t>
            </a:fld>
            <a:endParaRPr lang="en-US" dirty="0"/>
          </a:p>
        </p:txBody>
      </p:sp>
    </p:spTree>
    <p:extLst>
      <p:ext uri="{BB962C8B-B14F-4D97-AF65-F5344CB8AC3E}">
        <p14:creationId xmlns:p14="http://schemas.microsoft.com/office/powerpoint/2010/main" val="36971287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da-DK"/>
              <a:t>Klik for at redigere i master</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a-DK"/>
              <a:t>Klik på ikonet for at tilføje et billede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Rediger typografien i masterens</a:t>
            </a:r>
          </a:p>
        </p:txBody>
      </p:sp>
      <p:sp>
        <p:nvSpPr>
          <p:cNvPr id="5" name="Date Placeholder 4"/>
          <p:cNvSpPr>
            <a:spLocks noGrp="1"/>
          </p:cNvSpPr>
          <p:nvPr>
            <p:ph type="dt" sz="half" idx="10"/>
          </p:nvPr>
        </p:nvSpPr>
        <p:spPr/>
        <p:txBody>
          <a:bodyPr/>
          <a:lstStyle/>
          <a:p>
            <a:fld id="{48A87A34-81AB-432B-8DAE-1953F412C126}" type="datetimeFigureOut">
              <a:rPr lang="en-US" smtClean="0"/>
              <a:t>12/1/2025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‹nr.›</a:t>
            </a:fld>
            <a:endParaRPr lang="en-US" dirty="0"/>
          </a:p>
        </p:txBody>
      </p:sp>
    </p:spTree>
    <p:extLst>
      <p:ext uri="{BB962C8B-B14F-4D97-AF65-F5344CB8AC3E}">
        <p14:creationId xmlns:p14="http://schemas.microsoft.com/office/powerpoint/2010/main" val="20423192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da-DK"/>
              <a:t>Klik for at redigere i master</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48A87A34-81AB-432B-8DAE-1953F412C126}" type="datetimeFigureOut">
              <a:rPr lang="en-US" smtClean="0"/>
              <a:pPr/>
              <a:t>12/1/2025</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smtClean="0"/>
              <a:pPr/>
              <a:t>‹nr.›</a:t>
            </a:fld>
            <a:endParaRPr lang="en-US" dirty="0"/>
          </a:p>
        </p:txBody>
      </p:sp>
    </p:spTree>
    <p:extLst>
      <p:ext uri="{BB962C8B-B14F-4D97-AF65-F5344CB8AC3E}">
        <p14:creationId xmlns:p14="http://schemas.microsoft.com/office/powerpoint/2010/main" val="4165874675"/>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led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33046" y="-442763"/>
            <a:ext cx="3600000" cy="3600000"/>
          </a:xfrm>
          <a:prstGeom prst="rect">
            <a:avLst/>
          </a:prstGeom>
        </p:spPr>
      </p:pic>
      <p:sp>
        <p:nvSpPr>
          <p:cNvPr id="7" name="Tekstfelt 6"/>
          <p:cNvSpPr txBox="1"/>
          <p:nvPr/>
        </p:nvSpPr>
        <p:spPr>
          <a:xfrm>
            <a:off x="439863" y="1357237"/>
            <a:ext cx="10452927" cy="1846659"/>
          </a:xfrm>
          <a:prstGeom prst="rect">
            <a:avLst/>
          </a:prstGeom>
          <a:noFill/>
        </p:spPr>
        <p:txBody>
          <a:bodyPr wrap="square" rtlCol="0">
            <a:spAutoFit/>
          </a:bodyPr>
          <a:lstStyle/>
          <a:p>
            <a:r>
              <a:rPr lang="da-DK" sz="2400" b="1" dirty="0"/>
              <a:t>K-udvalget </a:t>
            </a:r>
          </a:p>
          <a:p>
            <a:pPr marL="285750" lvl="0" indent="-285750">
              <a:buFont typeface="Arial" panose="020B0604020202020204" pitchFamily="34" charset="0"/>
              <a:buChar char="•"/>
            </a:pPr>
            <a:r>
              <a:rPr lang="da-DK" sz="2400" dirty="0"/>
              <a:t>5 medlemmer plus suppleant (frivillige)</a:t>
            </a:r>
          </a:p>
          <a:p>
            <a:pPr marL="285750" indent="-285750">
              <a:buFont typeface="Arial" panose="020B0604020202020204" pitchFamily="34" charset="0"/>
              <a:buChar char="•"/>
            </a:pPr>
            <a:r>
              <a:rPr lang="da-DK" sz="2400" dirty="0"/>
              <a:t>Udstikker (sammen med trænerne) retningslinjerne for konkurrenceafdelingen </a:t>
            </a:r>
          </a:p>
          <a:p>
            <a:pPr marL="285750" indent="-285750">
              <a:buFont typeface="Arial" panose="020B0604020202020204" pitchFamily="34" charset="0"/>
              <a:buChar char="•"/>
            </a:pPr>
            <a:r>
              <a:rPr lang="da-DK" sz="2400" dirty="0"/>
              <a:t>Varetager administrative opgaver ifm. stævner og andre aktiviteter</a:t>
            </a:r>
          </a:p>
          <a:p>
            <a:endParaRPr lang="da-DK" dirty="0"/>
          </a:p>
        </p:txBody>
      </p:sp>
      <p:sp>
        <p:nvSpPr>
          <p:cNvPr id="8" name="Rektangel 7"/>
          <p:cNvSpPr/>
          <p:nvPr/>
        </p:nvSpPr>
        <p:spPr>
          <a:xfrm>
            <a:off x="439863" y="3700764"/>
            <a:ext cx="11035857" cy="1964833"/>
          </a:xfrm>
          <a:prstGeom prst="rect">
            <a:avLst/>
          </a:prstGeom>
        </p:spPr>
        <p:txBody>
          <a:bodyPr wrap="square">
            <a:spAutoFit/>
          </a:bodyPr>
          <a:lstStyle/>
          <a:p>
            <a:pPr lvl="0">
              <a:lnSpc>
                <a:spcPct val="107000"/>
              </a:lnSpc>
              <a:spcAft>
                <a:spcPts val="0"/>
              </a:spcAft>
            </a:pPr>
            <a:r>
              <a:rPr lang="da-DK" sz="2400" b="1" dirty="0"/>
              <a:t>Sponsorudvalg</a:t>
            </a:r>
          </a:p>
          <a:p>
            <a:pPr marL="285750" lvl="0" indent="-285750">
              <a:buFont typeface="Arial" panose="020B0604020202020204" pitchFamily="34" charset="0"/>
              <a:buChar char="•"/>
            </a:pPr>
            <a:r>
              <a:rPr lang="da-DK" sz="2400" dirty="0"/>
              <a:t>K-udvalget ønsker at nedsætte et sponsorudvalg, der skal lægge en strategi for arbejdet med at sikre sponsorer </a:t>
            </a:r>
          </a:p>
          <a:p>
            <a:pPr marL="285750" lvl="0" indent="-285750">
              <a:buFont typeface="Arial" panose="020B0604020202020204" pitchFamily="34" charset="0"/>
              <a:buChar char="•"/>
            </a:pPr>
            <a:r>
              <a:rPr lang="da-DK" sz="2400" dirty="0"/>
              <a:t>Medlemmer søges – så har du et stort netværk eller bare lysten, så meld dig gerne </a:t>
            </a:r>
            <a:r>
              <a:rPr lang="da-DK" sz="2400" dirty="0">
                <a:sym typeface="Wingdings" panose="05000000000000000000" pitchFamily="2" charset="2"/>
              </a:rPr>
              <a:t> - vi sætter pris på engagementet og inputs! </a:t>
            </a:r>
            <a:endParaRPr lang="da-DK" sz="2400" dirty="0"/>
          </a:p>
        </p:txBody>
      </p:sp>
      <p:sp>
        <p:nvSpPr>
          <p:cNvPr id="2" name="Tekstfelt 1">
            <a:extLst>
              <a:ext uri="{FF2B5EF4-FFF2-40B4-BE49-F238E27FC236}">
                <a16:creationId xmlns:a16="http://schemas.microsoft.com/office/drawing/2014/main" id="{5E2AAD6B-255D-9147-BA58-7A1DA57F9F7B}"/>
              </a:ext>
            </a:extLst>
          </p:cNvPr>
          <p:cNvSpPr txBox="1"/>
          <p:nvPr/>
        </p:nvSpPr>
        <p:spPr>
          <a:xfrm>
            <a:off x="439863" y="502854"/>
            <a:ext cx="3709227" cy="584775"/>
          </a:xfrm>
          <a:prstGeom prst="rect">
            <a:avLst/>
          </a:prstGeom>
          <a:noFill/>
        </p:spPr>
        <p:txBody>
          <a:bodyPr wrap="square" rtlCol="0">
            <a:spAutoFit/>
          </a:bodyPr>
          <a:lstStyle/>
          <a:p>
            <a:r>
              <a:rPr lang="da-DK" sz="3200" b="1" dirty="0"/>
              <a:t>Info fra K-udvalget</a:t>
            </a:r>
          </a:p>
        </p:txBody>
      </p:sp>
    </p:spTree>
    <p:extLst>
      <p:ext uri="{BB962C8B-B14F-4D97-AF65-F5344CB8AC3E}">
        <p14:creationId xmlns:p14="http://schemas.microsoft.com/office/powerpoint/2010/main" val="14206408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F2D039-4B78-C2D1-CE8C-FF9F1481A29C}"/>
            </a:ext>
          </a:extLst>
        </p:cNvPr>
        <p:cNvGrpSpPr/>
        <p:nvPr/>
      </p:nvGrpSpPr>
      <p:grpSpPr>
        <a:xfrm>
          <a:off x="0" y="0"/>
          <a:ext cx="0" cy="0"/>
          <a:chOff x="0" y="0"/>
          <a:chExt cx="0" cy="0"/>
        </a:xfrm>
      </p:grpSpPr>
      <p:pic>
        <p:nvPicPr>
          <p:cNvPr id="4" name="Billede 3">
            <a:extLst>
              <a:ext uri="{FF2B5EF4-FFF2-40B4-BE49-F238E27FC236}">
                <a16:creationId xmlns:a16="http://schemas.microsoft.com/office/drawing/2014/main" id="{AF9F6840-ABB4-8E49-FC76-BF6B25478B3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33046" y="-442763"/>
            <a:ext cx="3600000" cy="3600000"/>
          </a:xfrm>
          <a:prstGeom prst="rect">
            <a:avLst/>
          </a:prstGeom>
        </p:spPr>
      </p:pic>
      <p:sp>
        <p:nvSpPr>
          <p:cNvPr id="7" name="Tekstfelt 6">
            <a:extLst>
              <a:ext uri="{FF2B5EF4-FFF2-40B4-BE49-F238E27FC236}">
                <a16:creationId xmlns:a16="http://schemas.microsoft.com/office/drawing/2014/main" id="{6953D4BB-47E7-1F76-D301-72751EFCA836}"/>
              </a:ext>
            </a:extLst>
          </p:cNvPr>
          <p:cNvSpPr txBox="1"/>
          <p:nvPr/>
        </p:nvSpPr>
        <p:spPr>
          <a:xfrm>
            <a:off x="439863" y="1357237"/>
            <a:ext cx="10452927" cy="4801314"/>
          </a:xfrm>
          <a:prstGeom prst="rect">
            <a:avLst/>
          </a:prstGeom>
          <a:noFill/>
        </p:spPr>
        <p:txBody>
          <a:bodyPr wrap="square" rtlCol="0">
            <a:spAutoFit/>
          </a:bodyPr>
          <a:lstStyle/>
          <a:p>
            <a:r>
              <a:rPr lang="da-DK" sz="2400" b="1" dirty="0"/>
              <a:t>4 retningslinjer ifm. stævner </a:t>
            </a:r>
          </a:p>
          <a:p>
            <a:pPr marL="285750" lvl="0" indent="-285750">
              <a:buFont typeface="Arial" panose="020B0604020202020204" pitchFamily="34" charset="0"/>
              <a:buChar char="•"/>
            </a:pPr>
            <a:r>
              <a:rPr lang="da-DK" sz="2400" dirty="0"/>
              <a:t>Vi kører frem og tilbage hvis transporttiden er 1 time eller mindre</a:t>
            </a:r>
          </a:p>
          <a:p>
            <a:pPr marL="285750" indent="-285750">
              <a:buFont typeface="Arial" panose="020B0604020202020204" pitchFamily="34" charset="0"/>
              <a:buChar char="•"/>
            </a:pPr>
            <a:r>
              <a:rPr lang="da-DK" sz="2400" dirty="0"/>
              <a:t>Hvis man tilmelder sig et overnatningsstævne deltager man fra start til slut (Mesterskaber undtaget)</a:t>
            </a:r>
          </a:p>
          <a:p>
            <a:pPr marL="285750" indent="-285750">
              <a:buFont typeface="Arial" panose="020B0604020202020204" pitchFamily="34" charset="0"/>
              <a:buChar char="•"/>
            </a:pPr>
            <a:r>
              <a:rPr lang="da-DK" sz="2400" dirty="0"/>
              <a:t>INGEN tager hjem fra et stævne, før alle svømmere fra Kolding SK er færdige (Mesterskaber undtaget) – medmindre andet er aftalt med træner på forkant (og holdleder er orienteret), og ALLE svømmere hilser ved afgang af med træner og holdleder, så holdleder har styr på hvilke svømmere, der er kørt, og hvilke der stadig er i hallen </a:t>
            </a:r>
          </a:p>
          <a:p>
            <a:pPr marL="285750" indent="-285750">
              <a:buFont typeface="Arial" panose="020B0604020202020204" pitchFamily="34" charset="0"/>
              <a:buChar char="•"/>
            </a:pPr>
            <a:r>
              <a:rPr lang="da-DK" sz="2400" dirty="0"/>
              <a:t>Holdlederen er den sidste der kører fra et stævne – medmindre andet er aftalt med træner og godkendt af de øvrige tilstedeværende forældre</a:t>
            </a:r>
          </a:p>
          <a:p>
            <a:pPr marL="285750" indent="-285750">
              <a:buFont typeface="Arial" panose="020B0604020202020204" pitchFamily="34" charset="0"/>
              <a:buChar char="•"/>
            </a:pPr>
            <a:endParaRPr lang="da-DK" sz="2400" dirty="0"/>
          </a:p>
          <a:p>
            <a:endParaRPr lang="da-DK" dirty="0"/>
          </a:p>
        </p:txBody>
      </p:sp>
      <p:sp>
        <p:nvSpPr>
          <p:cNvPr id="2" name="Tekstfelt 1">
            <a:extLst>
              <a:ext uri="{FF2B5EF4-FFF2-40B4-BE49-F238E27FC236}">
                <a16:creationId xmlns:a16="http://schemas.microsoft.com/office/drawing/2014/main" id="{384999FD-6481-DE2D-B0D6-CA09CF28CBB7}"/>
              </a:ext>
            </a:extLst>
          </p:cNvPr>
          <p:cNvSpPr txBox="1"/>
          <p:nvPr/>
        </p:nvSpPr>
        <p:spPr>
          <a:xfrm>
            <a:off x="439863" y="502854"/>
            <a:ext cx="3709227" cy="584775"/>
          </a:xfrm>
          <a:prstGeom prst="rect">
            <a:avLst/>
          </a:prstGeom>
          <a:noFill/>
        </p:spPr>
        <p:txBody>
          <a:bodyPr wrap="square" rtlCol="0">
            <a:spAutoFit/>
          </a:bodyPr>
          <a:lstStyle/>
          <a:p>
            <a:r>
              <a:rPr lang="da-DK" sz="3200" b="1" dirty="0"/>
              <a:t>Info fra K-udvalget</a:t>
            </a:r>
          </a:p>
        </p:txBody>
      </p:sp>
    </p:spTree>
    <p:extLst>
      <p:ext uri="{BB962C8B-B14F-4D97-AF65-F5344CB8AC3E}">
        <p14:creationId xmlns:p14="http://schemas.microsoft.com/office/powerpoint/2010/main" val="3912481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EE8AA6-8457-88B9-BBF5-D6C22D4CE0F0}"/>
            </a:ext>
          </a:extLst>
        </p:cNvPr>
        <p:cNvGrpSpPr/>
        <p:nvPr/>
      </p:nvGrpSpPr>
      <p:grpSpPr>
        <a:xfrm>
          <a:off x="0" y="0"/>
          <a:ext cx="0" cy="0"/>
          <a:chOff x="0" y="0"/>
          <a:chExt cx="0" cy="0"/>
        </a:xfrm>
      </p:grpSpPr>
      <p:pic>
        <p:nvPicPr>
          <p:cNvPr id="4" name="Billede 3">
            <a:extLst>
              <a:ext uri="{FF2B5EF4-FFF2-40B4-BE49-F238E27FC236}">
                <a16:creationId xmlns:a16="http://schemas.microsoft.com/office/drawing/2014/main" id="{98CA7312-DC24-DB09-47E0-12FF920750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33046" y="-442763"/>
            <a:ext cx="3600000" cy="3600000"/>
          </a:xfrm>
          <a:prstGeom prst="rect">
            <a:avLst/>
          </a:prstGeom>
        </p:spPr>
      </p:pic>
      <p:sp>
        <p:nvSpPr>
          <p:cNvPr id="7" name="Tekstfelt 6">
            <a:extLst>
              <a:ext uri="{FF2B5EF4-FFF2-40B4-BE49-F238E27FC236}">
                <a16:creationId xmlns:a16="http://schemas.microsoft.com/office/drawing/2014/main" id="{5F2A5AEB-6449-A10C-B8D6-BDE7B06BDAEB}"/>
              </a:ext>
            </a:extLst>
          </p:cNvPr>
          <p:cNvSpPr txBox="1"/>
          <p:nvPr/>
        </p:nvSpPr>
        <p:spPr>
          <a:xfrm>
            <a:off x="439863" y="1357237"/>
            <a:ext cx="10041447" cy="4062651"/>
          </a:xfrm>
          <a:prstGeom prst="rect">
            <a:avLst/>
          </a:prstGeom>
          <a:noFill/>
        </p:spPr>
        <p:txBody>
          <a:bodyPr wrap="square" rtlCol="0">
            <a:spAutoFit/>
          </a:bodyPr>
          <a:lstStyle/>
          <a:p>
            <a:pPr marL="285750" lvl="0" indent="-285750">
              <a:buFont typeface="Arial" panose="020B0604020202020204" pitchFamily="34" charset="0"/>
              <a:buChar char="•"/>
            </a:pPr>
            <a:r>
              <a:rPr lang="da-DK" sz="2400" dirty="0"/>
              <a:t>HUSK at TIL- eller AFMELDE jer events – begge dele er med til at give </a:t>
            </a:r>
          </a:p>
          <a:p>
            <a:pPr marL="263525" lvl="0" indent="-263525"/>
            <a:r>
              <a:rPr lang="da-DK" sz="2400" dirty="0"/>
              <a:t>   overblik </a:t>
            </a:r>
          </a:p>
          <a:p>
            <a:pPr marL="285750" indent="-285750">
              <a:buFont typeface="Arial" panose="020B0604020202020204" pitchFamily="34" charset="0"/>
              <a:buChar char="•"/>
            </a:pPr>
            <a:r>
              <a:rPr lang="da-DK" sz="2400" dirty="0"/>
              <a:t>Overhold tidsfristen - af hensyn til ressourceforbruget er vi fremadrettet nødt     til at håndhæve dette – så meld til i tide – INGEN EFTERTILMELDING </a:t>
            </a:r>
          </a:p>
          <a:p>
            <a:pPr marL="285750" indent="-285750">
              <a:buFont typeface="Arial" panose="020B0604020202020204" pitchFamily="34" charset="0"/>
              <a:buChar char="•"/>
            </a:pPr>
            <a:r>
              <a:rPr lang="da-DK" sz="2400" dirty="0"/>
              <a:t>INDSKÆRPELSE når I tilmelder jer til kørsel, holdleder eller anden opgave ifm. et stævne/arrangement: </a:t>
            </a:r>
          </a:p>
          <a:p>
            <a:pPr marL="800100" lvl="1" indent="-342900">
              <a:buFont typeface="Wingdings" panose="05000000000000000000" pitchFamily="2" charset="2"/>
              <a:buChar char="§"/>
            </a:pPr>
            <a:r>
              <a:rPr lang="da-DK" sz="2400" dirty="0"/>
              <a:t>Hvis man ikke kan varetage den opgave man er tildelt, sørger man selv for at finde en afløser - K-udvalget har IKKE ressourcer til at løfte denne opgave</a:t>
            </a:r>
          </a:p>
          <a:p>
            <a:endParaRPr lang="da-DK" sz="2400" dirty="0"/>
          </a:p>
          <a:p>
            <a:endParaRPr lang="da-DK" dirty="0"/>
          </a:p>
        </p:txBody>
      </p:sp>
      <p:sp>
        <p:nvSpPr>
          <p:cNvPr id="2" name="Tekstfelt 1">
            <a:extLst>
              <a:ext uri="{FF2B5EF4-FFF2-40B4-BE49-F238E27FC236}">
                <a16:creationId xmlns:a16="http://schemas.microsoft.com/office/drawing/2014/main" id="{2057ED40-998B-4BA5-6A18-CAC853E5C33C}"/>
              </a:ext>
            </a:extLst>
          </p:cNvPr>
          <p:cNvSpPr txBox="1"/>
          <p:nvPr/>
        </p:nvSpPr>
        <p:spPr>
          <a:xfrm>
            <a:off x="439863" y="502854"/>
            <a:ext cx="3709227" cy="584775"/>
          </a:xfrm>
          <a:prstGeom prst="rect">
            <a:avLst/>
          </a:prstGeom>
          <a:noFill/>
        </p:spPr>
        <p:txBody>
          <a:bodyPr wrap="square" rtlCol="0">
            <a:spAutoFit/>
          </a:bodyPr>
          <a:lstStyle/>
          <a:p>
            <a:r>
              <a:rPr lang="da-DK" sz="3200" b="1" dirty="0"/>
              <a:t>Events</a:t>
            </a:r>
          </a:p>
        </p:txBody>
      </p:sp>
    </p:spTree>
    <p:extLst>
      <p:ext uri="{BB962C8B-B14F-4D97-AF65-F5344CB8AC3E}">
        <p14:creationId xmlns:p14="http://schemas.microsoft.com/office/powerpoint/2010/main" val="3601929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4E2400-EA53-FD16-246A-49022A6CE777}"/>
            </a:ext>
          </a:extLst>
        </p:cNvPr>
        <p:cNvGrpSpPr/>
        <p:nvPr/>
      </p:nvGrpSpPr>
      <p:grpSpPr>
        <a:xfrm>
          <a:off x="0" y="0"/>
          <a:ext cx="0" cy="0"/>
          <a:chOff x="0" y="0"/>
          <a:chExt cx="0" cy="0"/>
        </a:xfrm>
      </p:grpSpPr>
      <p:pic>
        <p:nvPicPr>
          <p:cNvPr id="4" name="Billede 3">
            <a:extLst>
              <a:ext uri="{FF2B5EF4-FFF2-40B4-BE49-F238E27FC236}">
                <a16:creationId xmlns:a16="http://schemas.microsoft.com/office/drawing/2014/main" id="{238CE577-5FB8-731D-8F48-25A999665FB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33046" y="-442763"/>
            <a:ext cx="3600000" cy="3600000"/>
          </a:xfrm>
          <a:prstGeom prst="rect">
            <a:avLst/>
          </a:prstGeom>
        </p:spPr>
      </p:pic>
      <p:sp>
        <p:nvSpPr>
          <p:cNvPr id="7" name="Tekstfelt 6">
            <a:extLst>
              <a:ext uri="{FF2B5EF4-FFF2-40B4-BE49-F238E27FC236}">
                <a16:creationId xmlns:a16="http://schemas.microsoft.com/office/drawing/2014/main" id="{19716F58-6C5A-AF8C-52A1-3C80C5292993}"/>
              </a:ext>
            </a:extLst>
          </p:cNvPr>
          <p:cNvSpPr txBox="1"/>
          <p:nvPr/>
        </p:nvSpPr>
        <p:spPr>
          <a:xfrm>
            <a:off x="439863" y="1357237"/>
            <a:ext cx="10452927" cy="2585323"/>
          </a:xfrm>
          <a:prstGeom prst="rect">
            <a:avLst/>
          </a:prstGeom>
          <a:noFill/>
        </p:spPr>
        <p:txBody>
          <a:bodyPr wrap="square" rtlCol="0">
            <a:spAutoFit/>
          </a:bodyPr>
          <a:lstStyle/>
          <a:p>
            <a:pPr marL="285750" lvl="0" indent="-285750">
              <a:buFont typeface="Arial" panose="020B0604020202020204" pitchFamily="34" charset="0"/>
              <a:buChar char="•"/>
            </a:pPr>
            <a:r>
              <a:rPr lang="da-DK" sz="2400" dirty="0"/>
              <a:t>Er der ønske om at K-udvalget arranger fælles kørselsordning?</a:t>
            </a:r>
          </a:p>
          <a:p>
            <a:pPr lvl="0"/>
            <a:endParaRPr lang="da-DK" sz="2400" dirty="0"/>
          </a:p>
          <a:p>
            <a:pPr lvl="0"/>
            <a:r>
              <a:rPr lang="da-DK" sz="2400" dirty="0"/>
              <a:t>Hvis Ja:</a:t>
            </a:r>
          </a:p>
          <a:p>
            <a:pPr marL="285750" indent="-285750">
              <a:buFont typeface="Arial" panose="020B0604020202020204" pitchFamily="34" charset="0"/>
              <a:buChar char="•"/>
            </a:pPr>
            <a:r>
              <a:rPr lang="da-DK" sz="2400" dirty="0"/>
              <a:t>Når der køres til stævner og er en del af den fælles kørselsordning, SKAL chaufføren være MINIMUM 20 ÅR</a:t>
            </a:r>
          </a:p>
          <a:p>
            <a:endParaRPr lang="da-DK" sz="2400" dirty="0"/>
          </a:p>
          <a:p>
            <a:endParaRPr lang="da-DK" dirty="0"/>
          </a:p>
        </p:txBody>
      </p:sp>
      <p:sp>
        <p:nvSpPr>
          <p:cNvPr id="2" name="Tekstfelt 1">
            <a:extLst>
              <a:ext uri="{FF2B5EF4-FFF2-40B4-BE49-F238E27FC236}">
                <a16:creationId xmlns:a16="http://schemas.microsoft.com/office/drawing/2014/main" id="{46D767C8-584A-A91A-C87D-8D20372EB96F}"/>
              </a:ext>
            </a:extLst>
          </p:cNvPr>
          <p:cNvSpPr txBox="1"/>
          <p:nvPr/>
        </p:nvSpPr>
        <p:spPr>
          <a:xfrm>
            <a:off x="439863" y="502854"/>
            <a:ext cx="3709227" cy="584775"/>
          </a:xfrm>
          <a:prstGeom prst="rect">
            <a:avLst/>
          </a:prstGeom>
          <a:noFill/>
        </p:spPr>
        <p:txBody>
          <a:bodyPr wrap="square" rtlCol="0">
            <a:spAutoFit/>
          </a:bodyPr>
          <a:lstStyle/>
          <a:p>
            <a:r>
              <a:rPr lang="da-DK" sz="3200" b="1" dirty="0"/>
              <a:t>Kørsel</a:t>
            </a:r>
          </a:p>
        </p:txBody>
      </p:sp>
    </p:spTree>
    <p:extLst>
      <p:ext uri="{BB962C8B-B14F-4D97-AF65-F5344CB8AC3E}">
        <p14:creationId xmlns:p14="http://schemas.microsoft.com/office/powerpoint/2010/main" val="7940673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60729A-A2B1-A275-60B1-C5A1E7678A46}"/>
            </a:ext>
          </a:extLst>
        </p:cNvPr>
        <p:cNvGrpSpPr/>
        <p:nvPr/>
      </p:nvGrpSpPr>
      <p:grpSpPr>
        <a:xfrm>
          <a:off x="0" y="0"/>
          <a:ext cx="0" cy="0"/>
          <a:chOff x="0" y="0"/>
          <a:chExt cx="0" cy="0"/>
        </a:xfrm>
      </p:grpSpPr>
      <p:pic>
        <p:nvPicPr>
          <p:cNvPr id="4" name="Billede 3">
            <a:extLst>
              <a:ext uri="{FF2B5EF4-FFF2-40B4-BE49-F238E27FC236}">
                <a16:creationId xmlns:a16="http://schemas.microsoft.com/office/drawing/2014/main" id="{78CC3E2F-5388-7746-599D-5292F38584C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33046" y="-442763"/>
            <a:ext cx="3600000" cy="3600000"/>
          </a:xfrm>
          <a:prstGeom prst="rect">
            <a:avLst/>
          </a:prstGeom>
        </p:spPr>
      </p:pic>
      <p:sp>
        <p:nvSpPr>
          <p:cNvPr id="7" name="Tekstfelt 6">
            <a:extLst>
              <a:ext uri="{FF2B5EF4-FFF2-40B4-BE49-F238E27FC236}">
                <a16:creationId xmlns:a16="http://schemas.microsoft.com/office/drawing/2014/main" id="{FF97EFC5-A6F9-6846-AD5B-5FB4B73754F8}"/>
              </a:ext>
            </a:extLst>
          </p:cNvPr>
          <p:cNvSpPr txBox="1"/>
          <p:nvPr/>
        </p:nvSpPr>
        <p:spPr>
          <a:xfrm>
            <a:off x="439863" y="1357237"/>
            <a:ext cx="10452927" cy="2954655"/>
          </a:xfrm>
          <a:prstGeom prst="rect">
            <a:avLst/>
          </a:prstGeom>
          <a:noFill/>
        </p:spPr>
        <p:txBody>
          <a:bodyPr wrap="square" rtlCol="0">
            <a:spAutoFit/>
          </a:bodyPr>
          <a:lstStyle/>
          <a:p>
            <a:pPr marL="285750" lvl="0" indent="-285750">
              <a:buFont typeface="Arial" panose="020B0604020202020204" pitchFamily="34" charset="0"/>
              <a:buChar char="•"/>
            </a:pPr>
            <a:r>
              <a:rPr lang="da-DK" sz="2400" dirty="0"/>
              <a:t>For T2 og T3</a:t>
            </a:r>
          </a:p>
          <a:p>
            <a:pPr lvl="0"/>
            <a:endParaRPr lang="da-DK" sz="2400" dirty="0"/>
          </a:p>
          <a:p>
            <a:pPr marL="800100" lvl="1" indent="-342900">
              <a:buFont typeface="Wingdings" panose="05000000000000000000" pitchFamily="2" charset="2"/>
              <a:buChar char="§"/>
            </a:pPr>
            <a:r>
              <a:rPr lang="da-DK" sz="2400" dirty="0"/>
              <a:t>Vi arbejder på at finde tilbud - dog er de forslag vi indtil nu har fået     pebrede... i omegnen af 11.000 kr. - dog ikke et endeligt estimat men sandsynligt</a:t>
            </a:r>
          </a:p>
          <a:p>
            <a:pPr marL="800100" lvl="1" indent="-342900">
              <a:buFont typeface="Wingdings" panose="05000000000000000000" pitchFamily="2" charset="2"/>
              <a:buChar char="§"/>
            </a:pPr>
            <a:r>
              <a:rPr lang="da-DK" sz="2400" dirty="0"/>
              <a:t>Vi vil gerne høre jer ad, hvad er jeres grænse beløbsmæssigt?</a:t>
            </a:r>
          </a:p>
          <a:p>
            <a:pPr marL="342900" indent="-342900">
              <a:buFont typeface="Wingdings" panose="05000000000000000000" pitchFamily="2" charset="2"/>
              <a:buChar char="§"/>
            </a:pPr>
            <a:endParaRPr lang="da-DK" sz="2400" dirty="0"/>
          </a:p>
          <a:p>
            <a:endParaRPr lang="da-DK" dirty="0"/>
          </a:p>
        </p:txBody>
      </p:sp>
      <p:sp>
        <p:nvSpPr>
          <p:cNvPr id="2" name="Tekstfelt 1">
            <a:extLst>
              <a:ext uri="{FF2B5EF4-FFF2-40B4-BE49-F238E27FC236}">
                <a16:creationId xmlns:a16="http://schemas.microsoft.com/office/drawing/2014/main" id="{EA696240-4CCD-5A19-7457-7725828B7BDD}"/>
              </a:ext>
            </a:extLst>
          </p:cNvPr>
          <p:cNvSpPr txBox="1"/>
          <p:nvPr/>
        </p:nvSpPr>
        <p:spPr>
          <a:xfrm>
            <a:off x="439863" y="502854"/>
            <a:ext cx="6623877" cy="584775"/>
          </a:xfrm>
          <a:prstGeom prst="rect">
            <a:avLst/>
          </a:prstGeom>
          <a:noFill/>
        </p:spPr>
        <p:txBody>
          <a:bodyPr wrap="square" rtlCol="0">
            <a:spAutoFit/>
          </a:bodyPr>
          <a:lstStyle/>
          <a:p>
            <a:r>
              <a:rPr lang="da-DK" sz="3200" b="1" dirty="0"/>
              <a:t>Træningslejr uge 42 – 2026 - udland</a:t>
            </a:r>
          </a:p>
        </p:txBody>
      </p:sp>
    </p:spTree>
    <p:extLst>
      <p:ext uri="{BB962C8B-B14F-4D97-AF65-F5344CB8AC3E}">
        <p14:creationId xmlns:p14="http://schemas.microsoft.com/office/powerpoint/2010/main" val="34040593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3428A9-25C1-A2FC-981D-FED2A2457140}"/>
            </a:ext>
          </a:extLst>
        </p:cNvPr>
        <p:cNvGrpSpPr/>
        <p:nvPr/>
      </p:nvGrpSpPr>
      <p:grpSpPr>
        <a:xfrm>
          <a:off x="0" y="0"/>
          <a:ext cx="0" cy="0"/>
          <a:chOff x="0" y="0"/>
          <a:chExt cx="0" cy="0"/>
        </a:xfrm>
      </p:grpSpPr>
      <p:pic>
        <p:nvPicPr>
          <p:cNvPr id="4" name="Billede 3">
            <a:extLst>
              <a:ext uri="{FF2B5EF4-FFF2-40B4-BE49-F238E27FC236}">
                <a16:creationId xmlns:a16="http://schemas.microsoft.com/office/drawing/2014/main" id="{0EB6F409-B458-3F97-F01F-565C3436A3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33046" y="-442763"/>
            <a:ext cx="3600000" cy="3600000"/>
          </a:xfrm>
          <a:prstGeom prst="rect">
            <a:avLst/>
          </a:prstGeom>
        </p:spPr>
      </p:pic>
      <p:sp>
        <p:nvSpPr>
          <p:cNvPr id="7" name="Tekstfelt 6">
            <a:extLst>
              <a:ext uri="{FF2B5EF4-FFF2-40B4-BE49-F238E27FC236}">
                <a16:creationId xmlns:a16="http://schemas.microsoft.com/office/drawing/2014/main" id="{6AA56429-DF8B-B654-9682-04EB85490D2E}"/>
              </a:ext>
            </a:extLst>
          </p:cNvPr>
          <p:cNvSpPr txBox="1"/>
          <p:nvPr/>
        </p:nvSpPr>
        <p:spPr>
          <a:xfrm>
            <a:off x="439863" y="1357237"/>
            <a:ext cx="10452927" cy="2954655"/>
          </a:xfrm>
          <a:prstGeom prst="rect">
            <a:avLst/>
          </a:prstGeom>
          <a:noFill/>
        </p:spPr>
        <p:txBody>
          <a:bodyPr wrap="square" rtlCol="0">
            <a:spAutoFit/>
          </a:bodyPr>
          <a:lstStyle/>
          <a:p>
            <a:pPr marL="285750" lvl="0" indent="-285750">
              <a:buFont typeface="Arial" panose="020B0604020202020204" pitchFamily="34" charset="0"/>
              <a:buChar char="•"/>
            </a:pPr>
            <a:r>
              <a:rPr lang="da-DK" sz="2400" dirty="0"/>
              <a:t>Alle svømmere i k-afdelingen forventes at deltage! Vi ved, at ikke alle   aktiviteter er lige værdsatte af alle, men det er en del af fællesskabet.</a:t>
            </a:r>
          </a:p>
          <a:p>
            <a:pPr marL="285750" lvl="0" indent="-285750">
              <a:buFont typeface="Arial" panose="020B0604020202020204" pitchFamily="34" charset="0"/>
              <a:buChar char="•"/>
            </a:pPr>
            <a:r>
              <a:rPr lang="da-DK" sz="2400" dirty="0"/>
              <a:t>Særligt vedr. Dronning Dorothea Cup:</a:t>
            </a:r>
          </a:p>
          <a:p>
            <a:pPr marL="800100" lvl="1" indent="-342900">
              <a:buFont typeface="Wingdings" panose="05000000000000000000" pitchFamily="2" charset="2"/>
              <a:buChar char="§"/>
            </a:pPr>
            <a:r>
              <a:rPr lang="da-DK" sz="2400" dirty="0"/>
              <a:t>Deltagelse i bassinet fordrer for hver svømmer, at der stilles med en hjælper til 2 afsnit i løbet af weekenden. I fald dette ikke kan honoreres, kan man desværre ikke deltage i stævnet.</a:t>
            </a:r>
          </a:p>
          <a:p>
            <a:endParaRPr lang="da-DK" sz="2400" dirty="0"/>
          </a:p>
          <a:p>
            <a:endParaRPr lang="da-DK" dirty="0"/>
          </a:p>
        </p:txBody>
      </p:sp>
      <p:sp>
        <p:nvSpPr>
          <p:cNvPr id="2" name="Tekstfelt 1">
            <a:extLst>
              <a:ext uri="{FF2B5EF4-FFF2-40B4-BE49-F238E27FC236}">
                <a16:creationId xmlns:a16="http://schemas.microsoft.com/office/drawing/2014/main" id="{1D27F295-601D-73FB-B821-49E519D5C538}"/>
              </a:ext>
            </a:extLst>
          </p:cNvPr>
          <p:cNvSpPr txBox="1"/>
          <p:nvPr/>
        </p:nvSpPr>
        <p:spPr>
          <a:xfrm>
            <a:off x="439863" y="502854"/>
            <a:ext cx="7549707" cy="584775"/>
          </a:xfrm>
          <a:prstGeom prst="rect">
            <a:avLst/>
          </a:prstGeom>
          <a:noFill/>
        </p:spPr>
        <p:txBody>
          <a:bodyPr wrap="square" rtlCol="0">
            <a:spAutoFit/>
          </a:bodyPr>
          <a:lstStyle/>
          <a:p>
            <a:r>
              <a:rPr lang="da-DK" sz="3200" b="1" dirty="0"/>
              <a:t>Indtægtsgivende aktiviteter i Kolding SK</a:t>
            </a:r>
          </a:p>
        </p:txBody>
      </p:sp>
    </p:spTree>
    <p:extLst>
      <p:ext uri="{BB962C8B-B14F-4D97-AF65-F5344CB8AC3E}">
        <p14:creationId xmlns:p14="http://schemas.microsoft.com/office/powerpoint/2010/main" val="19662226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A25242-9144-D68C-243A-51ED96ABC80D}"/>
            </a:ext>
          </a:extLst>
        </p:cNvPr>
        <p:cNvGrpSpPr/>
        <p:nvPr/>
      </p:nvGrpSpPr>
      <p:grpSpPr>
        <a:xfrm>
          <a:off x="0" y="0"/>
          <a:ext cx="0" cy="0"/>
          <a:chOff x="0" y="0"/>
          <a:chExt cx="0" cy="0"/>
        </a:xfrm>
      </p:grpSpPr>
      <p:pic>
        <p:nvPicPr>
          <p:cNvPr id="4" name="Billede 3">
            <a:extLst>
              <a:ext uri="{FF2B5EF4-FFF2-40B4-BE49-F238E27FC236}">
                <a16:creationId xmlns:a16="http://schemas.microsoft.com/office/drawing/2014/main" id="{ECA313D5-7169-FB4B-0987-3332B04F64C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33046" y="-442763"/>
            <a:ext cx="3600000" cy="3600000"/>
          </a:xfrm>
          <a:prstGeom prst="rect">
            <a:avLst/>
          </a:prstGeom>
        </p:spPr>
      </p:pic>
      <p:sp>
        <p:nvSpPr>
          <p:cNvPr id="7" name="Tekstfelt 6">
            <a:extLst>
              <a:ext uri="{FF2B5EF4-FFF2-40B4-BE49-F238E27FC236}">
                <a16:creationId xmlns:a16="http://schemas.microsoft.com/office/drawing/2014/main" id="{F0E98A24-A9CB-9DF8-AD5C-AB9F541AB68E}"/>
              </a:ext>
            </a:extLst>
          </p:cNvPr>
          <p:cNvSpPr txBox="1"/>
          <p:nvPr/>
        </p:nvSpPr>
        <p:spPr>
          <a:xfrm>
            <a:off x="439863" y="1357237"/>
            <a:ext cx="10452927" cy="1107996"/>
          </a:xfrm>
          <a:prstGeom prst="rect">
            <a:avLst/>
          </a:prstGeom>
          <a:noFill/>
        </p:spPr>
        <p:txBody>
          <a:bodyPr wrap="square" rtlCol="0">
            <a:spAutoFit/>
          </a:bodyPr>
          <a:lstStyle/>
          <a:p>
            <a:pPr marL="285750" lvl="0" indent="-285750">
              <a:buFont typeface="Arial" panose="020B0604020202020204" pitchFamily="34" charset="0"/>
              <a:buChar char="•"/>
            </a:pPr>
            <a:r>
              <a:rPr lang="da-DK" sz="2400" dirty="0"/>
              <a:t>Bliver opdateret med b.la. oplysninger fra dette møde</a:t>
            </a:r>
          </a:p>
          <a:p>
            <a:endParaRPr lang="da-DK" sz="2400" dirty="0"/>
          </a:p>
          <a:p>
            <a:endParaRPr lang="da-DK" dirty="0"/>
          </a:p>
        </p:txBody>
      </p:sp>
      <p:sp>
        <p:nvSpPr>
          <p:cNvPr id="2" name="Tekstfelt 1">
            <a:extLst>
              <a:ext uri="{FF2B5EF4-FFF2-40B4-BE49-F238E27FC236}">
                <a16:creationId xmlns:a16="http://schemas.microsoft.com/office/drawing/2014/main" id="{ED35337F-1891-FA88-EA1F-E79DA98D83A0}"/>
              </a:ext>
            </a:extLst>
          </p:cNvPr>
          <p:cNvSpPr txBox="1"/>
          <p:nvPr/>
        </p:nvSpPr>
        <p:spPr>
          <a:xfrm>
            <a:off x="439863" y="502854"/>
            <a:ext cx="7549707" cy="584775"/>
          </a:xfrm>
          <a:prstGeom prst="rect">
            <a:avLst/>
          </a:prstGeom>
          <a:noFill/>
        </p:spPr>
        <p:txBody>
          <a:bodyPr wrap="square" rtlCol="0">
            <a:spAutoFit/>
          </a:bodyPr>
          <a:lstStyle/>
          <a:p>
            <a:r>
              <a:rPr lang="da-DK" sz="3200" b="1" dirty="0"/>
              <a:t>Hjemmesiden</a:t>
            </a:r>
          </a:p>
        </p:txBody>
      </p:sp>
    </p:spTree>
    <p:extLst>
      <p:ext uri="{BB962C8B-B14F-4D97-AF65-F5344CB8AC3E}">
        <p14:creationId xmlns:p14="http://schemas.microsoft.com/office/powerpoint/2010/main" val="368559035"/>
      </p:ext>
    </p:extLst>
  </p:cSld>
  <p:clrMapOvr>
    <a:masterClrMapping/>
  </p:clrMapOvr>
</p:sld>
</file>

<file path=ppt/theme/theme1.xml><?xml version="1.0" encoding="utf-8"?>
<a:theme xmlns:a="http://schemas.openxmlformats.org/drawingml/2006/main" name="Dråbe">
  <a:themeElements>
    <a:clrScheme name="Dråbe">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åbe">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åbe">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docProps/app.xml><?xml version="1.0" encoding="utf-8"?>
<Properties xmlns="http://schemas.openxmlformats.org/officeDocument/2006/extended-properties" xmlns:vt="http://schemas.openxmlformats.org/officeDocument/2006/docPropsVTypes">
  <Template/>
  <TotalTime>256</TotalTime>
  <Words>469</Words>
  <Application>Microsoft Office PowerPoint</Application>
  <PresentationFormat>Widescreen</PresentationFormat>
  <Paragraphs>36</Paragraphs>
  <Slides>7</Slides>
  <Notes>0</Notes>
  <HiddenSlides>0</HiddenSlides>
  <MMClips>0</MMClips>
  <ScaleCrop>false</ScaleCrop>
  <HeadingPairs>
    <vt:vector size="6" baseType="variant">
      <vt:variant>
        <vt:lpstr>Benyttede skrifttyper</vt:lpstr>
      </vt:variant>
      <vt:variant>
        <vt:i4>3</vt:i4>
      </vt:variant>
      <vt:variant>
        <vt:lpstr>Tema</vt:lpstr>
      </vt:variant>
      <vt:variant>
        <vt:i4>1</vt:i4>
      </vt:variant>
      <vt:variant>
        <vt:lpstr>Slidetitler</vt:lpstr>
      </vt:variant>
      <vt:variant>
        <vt:i4>7</vt:i4>
      </vt:variant>
    </vt:vector>
  </HeadingPairs>
  <TitlesOfParts>
    <vt:vector size="11" baseType="lpstr">
      <vt:lpstr>Arial</vt:lpstr>
      <vt:lpstr>Tw Cen MT</vt:lpstr>
      <vt:lpstr>Wingdings</vt:lpstr>
      <vt:lpstr>Dråbe</vt:lpstr>
      <vt:lpstr>PowerPoint-præsentation</vt:lpstr>
      <vt:lpstr>PowerPoint-præsentation</vt:lpstr>
      <vt:lpstr>PowerPoint-præsentation</vt:lpstr>
      <vt:lpstr>PowerPoint-præsentation</vt:lpstr>
      <vt:lpstr>PowerPoint-præsentation</vt:lpstr>
      <vt:lpstr>PowerPoint-præsentation</vt:lpstr>
      <vt:lpstr>PowerPoint-præsentation</vt:lpstr>
    </vt:vector>
  </TitlesOfParts>
  <Company>Region Syddanmark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Diane Dreyer Pedersen</dc:creator>
  <cp:lastModifiedBy>Mette S. Raunskov</cp:lastModifiedBy>
  <cp:revision>14</cp:revision>
  <cp:lastPrinted>2023-08-29T10:39:44Z</cp:lastPrinted>
  <dcterms:created xsi:type="dcterms:W3CDTF">2023-08-26T06:53:58Z</dcterms:created>
  <dcterms:modified xsi:type="dcterms:W3CDTF">2025-12-01T10:23:18Z</dcterms:modified>
</cp:coreProperties>
</file>